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82" r:id="rId5"/>
    <p:sldId id="284" r:id="rId6"/>
    <p:sldId id="298" r:id="rId7"/>
    <p:sldId id="283" r:id="rId8"/>
    <p:sldId id="293" r:id="rId9"/>
    <p:sldId id="299" r:id="rId10"/>
    <p:sldId id="285" r:id="rId11"/>
    <p:sldId id="300" r:id="rId12"/>
    <p:sldId id="286" r:id="rId13"/>
    <p:sldId id="287" r:id="rId14"/>
    <p:sldId id="294" r:id="rId15"/>
    <p:sldId id="295" r:id="rId16"/>
    <p:sldId id="296" r:id="rId17"/>
    <p:sldId id="288" r:id="rId18"/>
    <p:sldId id="291" r:id="rId19"/>
    <p:sldId id="289" r:id="rId20"/>
    <p:sldId id="297" r:id="rId21"/>
    <p:sldId id="292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DBEE3D-0FE9-42CF-A30D-F7D569000CC1}" v="24" dt="2021-05-07T10:01:17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32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LEAN Andrew" userId="53eb7057-3b6c-42b5-a1b3-a500ed6d1b73" providerId="ADAL" clId="{B1DBEE3D-0FE9-42CF-A30D-F7D569000CC1}"/>
    <pc:docChg chg="undo redo custSel addSld delSld modSld sldOrd">
      <pc:chgData name="MCLEAN Andrew" userId="53eb7057-3b6c-42b5-a1b3-a500ed6d1b73" providerId="ADAL" clId="{B1DBEE3D-0FE9-42CF-A30D-F7D569000CC1}" dt="2021-05-07T10:07:37.168" v="3525" actId="14100"/>
      <pc:docMkLst>
        <pc:docMk/>
      </pc:docMkLst>
      <pc:sldChg chg="modSp mod">
        <pc:chgData name="MCLEAN Andrew" userId="53eb7057-3b6c-42b5-a1b3-a500ed6d1b73" providerId="ADAL" clId="{B1DBEE3D-0FE9-42CF-A30D-F7D569000CC1}" dt="2021-05-05T16:50:53.258" v="17" actId="20577"/>
        <pc:sldMkLst>
          <pc:docMk/>
          <pc:sldMk cId="40268896" sldId="256"/>
        </pc:sldMkLst>
        <pc:spChg chg="mod">
          <ac:chgData name="MCLEAN Andrew" userId="53eb7057-3b6c-42b5-a1b3-a500ed6d1b73" providerId="ADAL" clId="{B1DBEE3D-0FE9-42CF-A30D-F7D569000CC1}" dt="2021-05-05T16:50:53.258" v="17" actId="20577"/>
          <ac:spMkLst>
            <pc:docMk/>
            <pc:sldMk cId="40268896" sldId="256"/>
            <ac:spMk id="3" creationId="{A147CFE1-23CE-4143-BEB0-F68D1E066687}"/>
          </ac:spMkLst>
        </pc:spChg>
      </pc:sldChg>
      <pc:sldChg chg="addSp delSp modSp mod">
        <pc:chgData name="MCLEAN Andrew" userId="53eb7057-3b6c-42b5-a1b3-a500ed6d1b73" providerId="ADAL" clId="{B1DBEE3D-0FE9-42CF-A30D-F7D569000CC1}" dt="2021-05-06T15:00:46.445" v="1550" actId="478"/>
        <pc:sldMkLst>
          <pc:docMk/>
          <pc:sldMk cId="2577635408" sldId="257"/>
        </pc:sldMkLst>
        <pc:spChg chg="mod">
          <ac:chgData name="MCLEAN Andrew" userId="53eb7057-3b6c-42b5-a1b3-a500ed6d1b73" providerId="ADAL" clId="{B1DBEE3D-0FE9-42CF-A30D-F7D569000CC1}" dt="2021-05-05T16:51:16.625" v="45" actId="20577"/>
          <ac:spMkLst>
            <pc:docMk/>
            <pc:sldMk cId="2577635408" sldId="257"/>
            <ac:spMk id="6" creationId="{8FAA3E5F-AC40-4BD6-87AC-1007B6E82E66}"/>
          </ac:spMkLst>
        </pc:spChg>
        <pc:picChg chg="add mod">
          <ac:chgData name="MCLEAN Andrew" userId="53eb7057-3b6c-42b5-a1b3-a500ed6d1b73" providerId="ADAL" clId="{B1DBEE3D-0FE9-42CF-A30D-F7D569000CC1}" dt="2021-05-05T16:52:06.073" v="50" actId="962"/>
          <ac:picMkLst>
            <pc:docMk/>
            <pc:sldMk cId="2577635408" sldId="257"/>
            <ac:picMk id="4" creationId="{00CAF84C-47AB-4FFF-8BD2-DB70DFB8CAC5}"/>
          </ac:picMkLst>
        </pc:picChg>
        <pc:picChg chg="del">
          <ac:chgData name="MCLEAN Andrew" userId="53eb7057-3b6c-42b5-a1b3-a500ed6d1b73" providerId="ADAL" clId="{B1DBEE3D-0FE9-42CF-A30D-F7D569000CC1}" dt="2021-05-05T16:51:19.662" v="46" actId="478"/>
          <ac:picMkLst>
            <pc:docMk/>
            <pc:sldMk cId="2577635408" sldId="257"/>
            <ac:picMk id="5" creationId="{92B7BB61-C3AD-429D-B881-8D72115C19EA}"/>
          </ac:picMkLst>
        </pc:picChg>
        <pc:picChg chg="del">
          <ac:chgData name="MCLEAN Andrew" userId="53eb7057-3b6c-42b5-a1b3-a500ed6d1b73" providerId="ADAL" clId="{B1DBEE3D-0FE9-42CF-A30D-F7D569000CC1}" dt="2021-05-06T15:00:46.445" v="1550" actId="478"/>
          <ac:picMkLst>
            <pc:docMk/>
            <pc:sldMk cId="2577635408" sldId="257"/>
            <ac:picMk id="7" creationId="{A4AA2B25-8BE2-4C59-8F08-2D2E6D9673A9}"/>
          </ac:picMkLst>
        </pc:picChg>
      </pc:sldChg>
      <pc:sldChg chg="addSp delSp modSp add del mod">
        <pc:chgData name="MCLEAN Andrew" userId="53eb7057-3b6c-42b5-a1b3-a500ed6d1b73" providerId="ADAL" clId="{B1DBEE3D-0FE9-42CF-A30D-F7D569000CC1}" dt="2021-05-06T15:23:15.628" v="1661" actId="478"/>
        <pc:sldMkLst>
          <pc:docMk/>
          <pc:sldMk cId="469010280" sldId="258"/>
        </pc:sldMkLst>
        <pc:spChg chg="mod">
          <ac:chgData name="MCLEAN Andrew" userId="53eb7057-3b6c-42b5-a1b3-a500ed6d1b73" providerId="ADAL" clId="{B1DBEE3D-0FE9-42CF-A30D-F7D569000CC1}" dt="2021-05-05T16:56:30.635" v="284" actId="20577"/>
          <ac:spMkLst>
            <pc:docMk/>
            <pc:sldMk cId="469010280" sldId="258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2:35:16.529" v="1033" actId="14100"/>
          <ac:spMkLst>
            <pc:docMk/>
            <pc:sldMk cId="469010280" sldId="258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15.628" v="1661" actId="478"/>
          <ac:spMkLst>
            <pc:docMk/>
            <pc:sldMk cId="469010280" sldId="258"/>
            <ac:spMk id="7" creationId="{297DD99A-C213-4711-AC7D-820C923D5C44}"/>
          </ac:spMkLst>
        </pc:spChg>
        <pc:picChg chg="del">
          <ac:chgData name="MCLEAN Andrew" userId="53eb7057-3b6c-42b5-a1b3-a500ed6d1b73" providerId="ADAL" clId="{B1DBEE3D-0FE9-42CF-A30D-F7D569000CC1}" dt="2021-05-05T16:53:18.237" v="74" actId="478"/>
          <ac:picMkLst>
            <pc:docMk/>
            <pc:sldMk cId="469010280" sldId="258"/>
            <ac:picMk id="5" creationId="{80BAB5D7-0F1B-42BF-80C1-76CC9A98B56F}"/>
          </ac:picMkLst>
        </pc:picChg>
        <pc:picChg chg="add mod">
          <ac:chgData name="MCLEAN Andrew" userId="53eb7057-3b6c-42b5-a1b3-a500ed6d1b73" providerId="ADAL" clId="{B1DBEE3D-0FE9-42CF-A30D-F7D569000CC1}" dt="2021-05-06T12:35:18.303" v="1034" actId="1076"/>
          <ac:picMkLst>
            <pc:docMk/>
            <pc:sldMk cId="469010280" sldId="258"/>
            <ac:picMk id="5" creationId="{D52896C3-E39B-4F4C-801D-FC9C37980C6F}"/>
          </ac:picMkLst>
        </pc:picChg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569729175" sldId="259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630570582" sldId="261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643031675" sldId="262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623284848" sldId="263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48843799" sldId="264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3179609192" sldId="265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2159550534" sldId="266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3629736305" sldId="268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4116157959" sldId="269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235307319" sldId="270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697611184" sldId="271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248702493" sldId="273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88590777" sldId="274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2119612867" sldId="275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2854935645" sldId="276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152298311" sldId="277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3750655603" sldId="278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1262350948" sldId="279"/>
        </pc:sldMkLst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3920331917" sldId="280"/>
        </pc:sldMkLst>
      </pc:sldChg>
      <pc:sldChg chg="modSp mod">
        <pc:chgData name="MCLEAN Andrew" userId="53eb7057-3b6c-42b5-a1b3-a500ed6d1b73" providerId="ADAL" clId="{B1DBEE3D-0FE9-42CF-A30D-F7D569000CC1}" dt="2021-05-06T17:40:19.668" v="2374" actId="1076"/>
        <pc:sldMkLst>
          <pc:docMk/>
          <pc:sldMk cId="3927617895" sldId="281"/>
        </pc:sldMkLst>
        <pc:spChg chg="mod">
          <ac:chgData name="MCLEAN Andrew" userId="53eb7057-3b6c-42b5-a1b3-a500ed6d1b73" providerId="ADAL" clId="{B1DBEE3D-0FE9-42CF-A30D-F7D569000CC1}" dt="2021-05-06T17:40:19.668" v="2374" actId="1076"/>
          <ac:spMkLst>
            <pc:docMk/>
            <pc:sldMk cId="3927617895" sldId="281"/>
            <ac:spMk id="2" creationId="{E27334C7-5FCB-40F1-B64D-381EAC8C0D77}"/>
          </ac:spMkLst>
        </pc:spChg>
      </pc:sldChg>
      <pc:sldChg chg="addSp delSp modSp add mod">
        <pc:chgData name="MCLEAN Andrew" userId="53eb7057-3b6c-42b5-a1b3-a500ed6d1b73" providerId="ADAL" clId="{B1DBEE3D-0FE9-42CF-A30D-F7D569000CC1}" dt="2021-05-06T15:23:19.497" v="1662" actId="478"/>
        <pc:sldMkLst>
          <pc:docMk/>
          <pc:sldMk cId="142482242" sldId="282"/>
        </pc:sldMkLst>
        <pc:spChg chg="mod">
          <ac:chgData name="MCLEAN Andrew" userId="53eb7057-3b6c-42b5-a1b3-a500ed6d1b73" providerId="ADAL" clId="{B1DBEE3D-0FE9-42CF-A30D-F7D569000CC1}" dt="2021-05-05T16:56:39.733" v="286" actId="27636"/>
          <ac:spMkLst>
            <pc:docMk/>
            <pc:sldMk cId="142482242" sldId="282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2:37:39.198" v="1040" actId="14100"/>
          <ac:spMkLst>
            <pc:docMk/>
            <pc:sldMk cId="142482242" sldId="282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19.497" v="1662" actId="478"/>
          <ac:spMkLst>
            <pc:docMk/>
            <pc:sldMk cId="142482242" sldId="282"/>
            <ac:spMk id="7" creationId="{297DD99A-C213-4711-AC7D-820C923D5C44}"/>
          </ac:spMkLst>
        </pc:spChg>
        <pc:picChg chg="add mod">
          <ac:chgData name="MCLEAN Andrew" userId="53eb7057-3b6c-42b5-a1b3-a500ed6d1b73" providerId="ADAL" clId="{B1DBEE3D-0FE9-42CF-A30D-F7D569000CC1}" dt="2021-05-06T12:37:42.865" v="1041" actId="1076"/>
          <ac:picMkLst>
            <pc:docMk/>
            <pc:sldMk cId="142482242" sldId="282"/>
            <ac:picMk id="5" creationId="{699685DA-1D5F-4702-BB73-D8BD967EEE5E}"/>
          </ac:picMkLst>
        </pc:picChg>
      </pc:sldChg>
      <pc:sldChg chg="add del">
        <pc:chgData name="MCLEAN Andrew" userId="53eb7057-3b6c-42b5-a1b3-a500ed6d1b73" providerId="ADAL" clId="{B1DBEE3D-0FE9-42CF-A30D-F7D569000CC1}" dt="2021-05-05T16:52:57.011" v="53" actId="47"/>
        <pc:sldMkLst>
          <pc:docMk/>
          <pc:sldMk cId="835357108" sldId="282"/>
        </pc:sldMkLst>
      </pc:sldChg>
      <pc:sldChg chg="add del">
        <pc:chgData name="MCLEAN Andrew" userId="53eb7057-3b6c-42b5-a1b3-a500ed6d1b73" providerId="ADAL" clId="{B1DBEE3D-0FE9-42CF-A30D-F7D569000CC1}" dt="2021-05-05T16:56:13.643" v="270" actId="47"/>
        <pc:sldMkLst>
          <pc:docMk/>
          <pc:sldMk cId="1823108093" sldId="283"/>
        </pc:sldMkLst>
      </pc:sldChg>
      <pc:sldChg chg="addSp delSp modSp add mod">
        <pc:chgData name="MCLEAN Andrew" userId="53eb7057-3b6c-42b5-a1b3-a500ed6d1b73" providerId="ADAL" clId="{B1DBEE3D-0FE9-42CF-A30D-F7D569000CC1}" dt="2021-05-06T15:23:24.508" v="1664" actId="478"/>
        <pc:sldMkLst>
          <pc:docMk/>
          <pc:sldMk cId="3419569445" sldId="283"/>
        </pc:sldMkLst>
        <pc:spChg chg="mod">
          <ac:chgData name="MCLEAN Andrew" userId="53eb7057-3b6c-42b5-a1b3-a500ed6d1b73" providerId="ADAL" clId="{B1DBEE3D-0FE9-42CF-A30D-F7D569000CC1}" dt="2021-05-05T17:03:22.521" v="577" actId="27636"/>
          <ac:spMkLst>
            <pc:docMk/>
            <pc:sldMk cId="3419569445" sldId="283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2:53:49.507" v="1051" actId="14100"/>
          <ac:spMkLst>
            <pc:docMk/>
            <pc:sldMk cId="3419569445" sldId="283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24.508" v="1664" actId="478"/>
          <ac:spMkLst>
            <pc:docMk/>
            <pc:sldMk cId="3419569445" sldId="283"/>
            <ac:spMk id="7" creationId="{297DD99A-C213-4711-AC7D-820C923D5C44}"/>
          </ac:spMkLst>
        </pc:spChg>
        <pc:picChg chg="add mod">
          <ac:chgData name="MCLEAN Andrew" userId="53eb7057-3b6c-42b5-a1b3-a500ed6d1b73" providerId="ADAL" clId="{B1DBEE3D-0FE9-42CF-A30D-F7D569000CC1}" dt="2021-05-06T12:53:55.134" v="1053" actId="1076"/>
          <ac:picMkLst>
            <pc:docMk/>
            <pc:sldMk cId="3419569445" sldId="283"/>
            <ac:picMk id="5" creationId="{586AD032-B0E7-4738-93CD-9AE3985218DA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15:23:22.074" v="1663" actId="478"/>
        <pc:sldMkLst>
          <pc:docMk/>
          <pc:sldMk cId="3694277321" sldId="284"/>
        </pc:sldMkLst>
        <pc:spChg chg="mod">
          <ac:chgData name="MCLEAN Andrew" userId="53eb7057-3b6c-42b5-a1b3-a500ed6d1b73" providerId="ADAL" clId="{B1DBEE3D-0FE9-42CF-A30D-F7D569000CC1}" dt="2021-05-05T17:06:28.024" v="741" actId="27636"/>
          <ac:spMkLst>
            <pc:docMk/>
            <pc:sldMk cId="3694277321" sldId="284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2:38:31.981" v="1042" actId="14100"/>
          <ac:spMkLst>
            <pc:docMk/>
            <pc:sldMk cId="3694277321" sldId="284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22.074" v="1663" actId="478"/>
          <ac:spMkLst>
            <pc:docMk/>
            <pc:sldMk cId="3694277321" sldId="284"/>
            <ac:spMk id="7" creationId="{297DD99A-C213-4711-AC7D-820C923D5C44}"/>
          </ac:spMkLst>
        </pc:spChg>
        <pc:picChg chg="add mod">
          <ac:chgData name="MCLEAN Andrew" userId="53eb7057-3b6c-42b5-a1b3-a500ed6d1b73" providerId="ADAL" clId="{B1DBEE3D-0FE9-42CF-A30D-F7D569000CC1}" dt="2021-05-06T12:40:28.237" v="1045" actId="1076"/>
          <ac:picMkLst>
            <pc:docMk/>
            <pc:sldMk cId="3694277321" sldId="284"/>
            <ac:picMk id="5" creationId="{7EF9177B-88ED-4746-A1A7-6DE125D9EACB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20:53:27.207" v="2840" actId="20577"/>
        <pc:sldMkLst>
          <pc:docMk/>
          <pc:sldMk cId="3350111322" sldId="285"/>
        </pc:sldMkLst>
        <pc:spChg chg="mod">
          <ac:chgData name="MCLEAN Andrew" userId="53eb7057-3b6c-42b5-a1b3-a500ed6d1b73" providerId="ADAL" clId="{B1DBEE3D-0FE9-42CF-A30D-F7D569000CC1}" dt="2021-05-05T17:07:24.620" v="880" actId="20577"/>
          <ac:spMkLst>
            <pc:docMk/>
            <pc:sldMk cId="3350111322" sldId="285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20:53:27.207" v="2840" actId="20577"/>
          <ac:spMkLst>
            <pc:docMk/>
            <pc:sldMk cId="3350111322" sldId="285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27.526" v="1665" actId="478"/>
          <ac:spMkLst>
            <pc:docMk/>
            <pc:sldMk cId="3350111322" sldId="285"/>
            <ac:spMk id="7" creationId="{297DD99A-C213-4711-AC7D-820C923D5C44}"/>
          </ac:spMkLst>
        </pc:spChg>
        <pc:picChg chg="add mod">
          <ac:chgData name="MCLEAN Andrew" userId="53eb7057-3b6c-42b5-a1b3-a500ed6d1b73" providerId="ADAL" clId="{B1DBEE3D-0FE9-42CF-A30D-F7D569000CC1}" dt="2021-05-06T13:10:54.991" v="1062" actId="1076"/>
          <ac:picMkLst>
            <pc:docMk/>
            <pc:sldMk cId="3350111322" sldId="285"/>
            <ac:picMk id="5" creationId="{6871E353-5B6C-42CD-B71A-BD917EE791B2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20:55:07.763" v="2888" actId="21"/>
        <pc:sldMkLst>
          <pc:docMk/>
          <pc:sldMk cId="1607039729" sldId="286"/>
        </pc:sldMkLst>
        <pc:spChg chg="mod">
          <ac:chgData name="MCLEAN Andrew" userId="53eb7057-3b6c-42b5-a1b3-a500ed6d1b73" providerId="ADAL" clId="{B1DBEE3D-0FE9-42CF-A30D-F7D569000CC1}" dt="2021-05-06T20:55:04.703" v="2887"/>
          <ac:spMkLst>
            <pc:docMk/>
            <pc:sldMk cId="1607039729" sldId="286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20:55:07.763" v="2888" actId="21"/>
          <ac:spMkLst>
            <pc:docMk/>
            <pc:sldMk cId="1607039729" sldId="286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30.331" v="1666" actId="478"/>
          <ac:spMkLst>
            <pc:docMk/>
            <pc:sldMk cId="1607039729" sldId="286"/>
            <ac:spMk id="7" creationId="{297DD99A-C213-4711-AC7D-820C923D5C44}"/>
          </ac:spMkLst>
        </pc:spChg>
        <pc:picChg chg="del">
          <ac:chgData name="MCLEAN Andrew" userId="53eb7057-3b6c-42b5-a1b3-a500ed6d1b73" providerId="ADAL" clId="{B1DBEE3D-0FE9-42CF-A30D-F7D569000CC1}" dt="2021-05-06T13:14:32.176" v="1252" actId="478"/>
          <ac:picMkLst>
            <pc:docMk/>
            <pc:sldMk cId="1607039729" sldId="286"/>
            <ac:picMk id="5" creationId="{6871E353-5B6C-42CD-B71A-BD917EE791B2}"/>
          </ac:picMkLst>
        </pc:picChg>
        <pc:picChg chg="add del mod">
          <ac:chgData name="MCLEAN Andrew" userId="53eb7057-3b6c-42b5-a1b3-a500ed6d1b73" providerId="ADAL" clId="{B1DBEE3D-0FE9-42CF-A30D-F7D569000CC1}" dt="2021-05-06T14:28:46.681" v="1344" actId="478"/>
          <ac:picMkLst>
            <pc:docMk/>
            <pc:sldMk cId="1607039729" sldId="286"/>
            <ac:picMk id="6" creationId="{A9E727B0-CCB0-4328-ADCE-2A67B96022E7}"/>
          </ac:picMkLst>
        </pc:picChg>
        <pc:picChg chg="add del mod">
          <ac:chgData name="MCLEAN Andrew" userId="53eb7057-3b6c-42b5-a1b3-a500ed6d1b73" providerId="ADAL" clId="{B1DBEE3D-0FE9-42CF-A30D-F7D569000CC1}" dt="2021-05-06T14:31:43.591" v="1357" actId="478"/>
          <ac:picMkLst>
            <pc:docMk/>
            <pc:sldMk cId="1607039729" sldId="286"/>
            <ac:picMk id="9" creationId="{68BC5F2C-E437-45E3-AA4C-C8354AB8E370}"/>
          </ac:picMkLst>
        </pc:picChg>
        <pc:picChg chg="add mod">
          <ac:chgData name="MCLEAN Andrew" userId="53eb7057-3b6c-42b5-a1b3-a500ed6d1b73" providerId="ADAL" clId="{B1DBEE3D-0FE9-42CF-A30D-F7D569000CC1}" dt="2021-05-06T20:54:12.232" v="2884" actId="1076"/>
          <ac:picMkLst>
            <pc:docMk/>
            <pc:sldMk cId="1607039729" sldId="286"/>
            <ac:picMk id="11" creationId="{FBA26EC9-AE89-4A45-A771-82110C05294F}"/>
          </ac:picMkLst>
        </pc:picChg>
      </pc:sldChg>
      <pc:sldChg chg="add del">
        <pc:chgData name="MCLEAN Andrew" userId="53eb7057-3b6c-42b5-a1b3-a500ed6d1b73" providerId="ADAL" clId="{B1DBEE3D-0FE9-42CF-A30D-F7D569000CC1}" dt="2021-05-06T14:31:44.793" v="1358" actId="47"/>
        <pc:sldMkLst>
          <pc:docMk/>
          <pc:sldMk cId="2525208939" sldId="287"/>
        </pc:sldMkLst>
      </pc:sldChg>
      <pc:sldChg chg="addSp delSp modSp add mod">
        <pc:chgData name="MCLEAN Andrew" userId="53eb7057-3b6c-42b5-a1b3-a500ed6d1b73" providerId="ADAL" clId="{B1DBEE3D-0FE9-42CF-A30D-F7D569000CC1}" dt="2021-05-06T20:55:26.722" v="2898" actId="20577"/>
        <pc:sldMkLst>
          <pc:docMk/>
          <pc:sldMk cId="2528339267" sldId="287"/>
        </pc:sldMkLst>
        <pc:spChg chg="mod">
          <ac:chgData name="MCLEAN Andrew" userId="53eb7057-3b6c-42b5-a1b3-a500ed6d1b73" providerId="ADAL" clId="{B1DBEE3D-0FE9-42CF-A30D-F7D569000CC1}" dt="2021-05-06T20:55:26.722" v="2898" actId="20577"/>
          <ac:spMkLst>
            <pc:docMk/>
            <pc:sldMk cId="2528339267" sldId="287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32.637" v="1667" actId="478"/>
          <ac:spMkLst>
            <pc:docMk/>
            <pc:sldMk cId="2528339267" sldId="287"/>
            <ac:spMk id="7" creationId="{297DD99A-C213-4711-AC7D-820C923D5C44}"/>
          </ac:spMkLst>
        </pc:spChg>
        <pc:picChg chg="add del mod">
          <ac:chgData name="MCLEAN Andrew" userId="53eb7057-3b6c-42b5-a1b3-a500ed6d1b73" providerId="ADAL" clId="{B1DBEE3D-0FE9-42CF-A30D-F7D569000CC1}" dt="2021-05-06T14:52:04.557" v="1536" actId="478"/>
          <ac:picMkLst>
            <pc:docMk/>
            <pc:sldMk cId="2528339267" sldId="287"/>
            <ac:picMk id="5" creationId="{F9E211C0-94F8-47DF-AE3A-5CDDBCA7546E}"/>
          </ac:picMkLst>
        </pc:picChg>
        <pc:picChg chg="add mod">
          <ac:chgData name="MCLEAN Andrew" userId="53eb7057-3b6c-42b5-a1b3-a500ed6d1b73" providerId="ADAL" clId="{B1DBEE3D-0FE9-42CF-A30D-F7D569000CC1}" dt="2021-05-06T14:53:14.979" v="1547" actId="1076"/>
          <ac:picMkLst>
            <pc:docMk/>
            <pc:sldMk cId="2528339267" sldId="287"/>
            <ac:picMk id="8" creationId="{5FAD283C-51B5-4A70-9F60-13CDD6BF8FE6}"/>
          </ac:picMkLst>
        </pc:picChg>
        <pc:picChg chg="del">
          <ac:chgData name="MCLEAN Andrew" userId="53eb7057-3b6c-42b5-a1b3-a500ed6d1b73" providerId="ADAL" clId="{B1DBEE3D-0FE9-42CF-A30D-F7D569000CC1}" dt="2021-05-06T14:32:16.550" v="1369" actId="478"/>
          <ac:picMkLst>
            <pc:docMk/>
            <pc:sldMk cId="2528339267" sldId="287"/>
            <ac:picMk id="11" creationId="{FBA26EC9-AE89-4A45-A771-82110C05294F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15:23:36.328" v="1668" actId="478"/>
        <pc:sldMkLst>
          <pc:docMk/>
          <pc:sldMk cId="776576995" sldId="288"/>
        </pc:sldMkLst>
        <pc:spChg chg="mod">
          <ac:chgData name="MCLEAN Andrew" userId="53eb7057-3b6c-42b5-a1b3-a500ed6d1b73" providerId="ADAL" clId="{B1DBEE3D-0FE9-42CF-A30D-F7D569000CC1}" dt="2021-05-06T15:21:29.308" v="1655" actId="27636"/>
          <ac:spMkLst>
            <pc:docMk/>
            <pc:sldMk cId="776576995" sldId="288"/>
            <ac:spMk id="3" creationId="{C8290B68-1810-42B4-A767-127981EADCEC}"/>
          </ac:spMkLst>
        </pc:spChg>
        <pc:spChg chg="del">
          <ac:chgData name="MCLEAN Andrew" userId="53eb7057-3b6c-42b5-a1b3-a500ed6d1b73" providerId="ADAL" clId="{B1DBEE3D-0FE9-42CF-A30D-F7D569000CC1}" dt="2021-05-06T15:23:36.328" v="1668" actId="478"/>
          <ac:spMkLst>
            <pc:docMk/>
            <pc:sldMk cId="776576995" sldId="288"/>
            <ac:spMk id="7" creationId="{297DD99A-C213-4711-AC7D-820C923D5C44}"/>
          </ac:spMkLst>
        </pc:spChg>
        <pc:picChg chg="add mod">
          <ac:chgData name="MCLEAN Andrew" userId="53eb7057-3b6c-42b5-a1b3-a500ed6d1b73" providerId="ADAL" clId="{B1DBEE3D-0FE9-42CF-A30D-F7D569000CC1}" dt="2021-05-06T15:21:52.918" v="1660" actId="1076"/>
          <ac:picMkLst>
            <pc:docMk/>
            <pc:sldMk cId="776576995" sldId="288"/>
            <ac:picMk id="5" creationId="{5AB5A6FB-9A12-407F-A427-C4925277B3E7}"/>
          </ac:picMkLst>
        </pc:picChg>
        <pc:picChg chg="del">
          <ac:chgData name="MCLEAN Andrew" userId="53eb7057-3b6c-42b5-a1b3-a500ed6d1b73" providerId="ADAL" clId="{B1DBEE3D-0FE9-42CF-A30D-F7D569000CC1}" dt="2021-05-06T14:58:55.481" v="1549" actId="478"/>
          <ac:picMkLst>
            <pc:docMk/>
            <pc:sldMk cId="776576995" sldId="288"/>
            <ac:picMk id="8" creationId="{5FAD283C-51B5-4A70-9F60-13CDD6BF8FE6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17:39:13.707" v="2357" actId="1076"/>
        <pc:sldMkLst>
          <pc:docMk/>
          <pc:sldMk cId="1318914828" sldId="289"/>
        </pc:sldMkLst>
        <pc:spChg chg="mod">
          <ac:chgData name="MCLEAN Andrew" userId="53eb7057-3b6c-42b5-a1b3-a500ed6d1b73" providerId="ADAL" clId="{B1DBEE3D-0FE9-42CF-A30D-F7D569000CC1}" dt="2021-05-06T15:54:47.175" v="1706" actId="20577"/>
          <ac:spMkLst>
            <pc:docMk/>
            <pc:sldMk cId="1318914828" sldId="289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7:01:10.227" v="2155" actId="14100"/>
          <ac:spMkLst>
            <pc:docMk/>
            <pc:sldMk cId="1318914828" sldId="289"/>
            <ac:spMk id="3" creationId="{C8290B68-1810-42B4-A767-127981EADCEC}"/>
          </ac:spMkLst>
        </pc:spChg>
        <pc:picChg chg="del">
          <ac:chgData name="MCLEAN Andrew" userId="53eb7057-3b6c-42b5-a1b3-a500ed6d1b73" providerId="ADAL" clId="{B1DBEE3D-0FE9-42CF-A30D-F7D569000CC1}" dt="2021-05-06T15:56:54.340" v="1931" actId="478"/>
          <ac:picMkLst>
            <pc:docMk/>
            <pc:sldMk cId="1318914828" sldId="289"/>
            <ac:picMk id="5" creationId="{5AB5A6FB-9A12-407F-A427-C4925277B3E7}"/>
          </ac:picMkLst>
        </pc:picChg>
        <pc:picChg chg="add mod">
          <ac:chgData name="MCLEAN Andrew" userId="53eb7057-3b6c-42b5-a1b3-a500ed6d1b73" providerId="ADAL" clId="{B1DBEE3D-0FE9-42CF-A30D-F7D569000CC1}" dt="2021-05-06T17:39:13.707" v="2357" actId="1076"/>
          <ac:picMkLst>
            <pc:docMk/>
            <pc:sldMk cId="1318914828" sldId="289"/>
            <ac:picMk id="6" creationId="{51B8C457-369D-4E18-B1B2-F49A9BC12F2E}"/>
          </ac:picMkLst>
        </pc:picChg>
      </pc:sldChg>
      <pc:sldChg chg="addSp delSp modSp add del mod ord">
        <pc:chgData name="MCLEAN Andrew" userId="53eb7057-3b6c-42b5-a1b3-a500ed6d1b73" providerId="ADAL" clId="{B1DBEE3D-0FE9-42CF-A30D-F7D569000CC1}" dt="2021-05-06T17:06:39.273" v="2282" actId="47"/>
        <pc:sldMkLst>
          <pc:docMk/>
          <pc:sldMk cId="1500683531" sldId="290"/>
        </pc:sldMkLst>
        <pc:spChg chg="mod">
          <ac:chgData name="MCLEAN Andrew" userId="53eb7057-3b6c-42b5-a1b3-a500ed6d1b73" providerId="ADAL" clId="{B1DBEE3D-0FE9-42CF-A30D-F7D569000CC1}" dt="2021-05-06T17:04:51.308" v="2272" actId="1076"/>
          <ac:spMkLst>
            <pc:docMk/>
            <pc:sldMk cId="1500683531" sldId="290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7:05:02.720" v="2276" actId="14100"/>
          <ac:spMkLst>
            <pc:docMk/>
            <pc:sldMk cId="1500683531" sldId="290"/>
            <ac:spMk id="3" creationId="{C8290B68-1810-42B4-A767-127981EADCEC}"/>
          </ac:spMkLst>
        </pc:spChg>
        <pc:spChg chg="add mod">
          <ac:chgData name="MCLEAN Andrew" userId="53eb7057-3b6c-42b5-a1b3-a500ed6d1b73" providerId="ADAL" clId="{B1DBEE3D-0FE9-42CF-A30D-F7D569000CC1}" dt="2021-05-06T17:06:13.042" v="2278" actId="1076"/>
          <ac:spMkLst>
            <pc:docMk/>
            <pc:sldMk cId="1500683531" sldId="290"/>
            <ac:spMk id="8" creationId="{1DB31DC6-76B0-42AB-AD98-0849D8A647B4}"/>
          </ac:spMkLst>
        </pc:spChg>
        <pc:picChg chg="del">
          <ac:chgData name="MCLEAN Andrew" userId="53eb7057-3b6c-42b5-a1b3-a500ed6d1b73" providerId="ADAL" clId="{B1DBEE3D-0FE9-42CF-A30D-F7D569000CC1}" dt="2021-05-06T15:56:41.484" v="1930" actId="478"/>
          <ac:picMkLst>
            <pc:docMk/>
            <pc:sldMk cId="1500683531" sldId="290"/>
            <ac:picMk id="5" creationId="{5AB5A6FB-9A12-407F-A427-C4925277B3E7}"/>
          </ac:picMkLst>
        </pc:picChg>
        <pc:picChg chg="add mod">
          <ac:chgData name="MCLEAN Andrew" userId="53eb7057-3b6c-42b5-a1b3-a500ed6d1b73" providerId="ADAL" clId="{B1DBEE3D-0FE9-42CF-A30D-F7D569000CC1}" dt="2021-05-06T17:04:59.952" v="2275" actId="1076"/>
          <ac:picMkLst>
            <pc:docMk/>
            <pc:sldMk cId="1500683531" sldId="290"/>
            <ac:picMk id="6" creationId="{F4561447-7022-4D6A-9778-E656B7055F88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7T10:07:37.168" v="3525" actId="14100"/>
        <pc:sldMkLst>
          <pc:docMk/>
          <pc:sldMk cId="2933457295" sldId="291"/>
        </pc:sldMkLst>
        <pc:spChg chg="mod">
          <ac:chgData name="MCLEAN Andrew" userId="53eb7057-3b6c-42b5-a1b3-a500ed6d1b73" providerId="ADAL" clId="{B1DBEE3D-0FE9-42CF-A30D-F7D569000CC1}" dt="2021-05-06T16:47:44.627" v="1933" actId="20577"/>
          <ac:spMkLst>
            <pc:docMk/>
            <pc:sldMk cId="2933457295" sldId="291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21:09:39.647" v="2996" actId="27636"/>
          <ac:spMkLst>
            <pc:docMk/>
            <pc:sldMk cId="2933457295" sldId="291"/>
            <ac:spMk id="3" creationId="{C8290B68-1810-42B4-A767-127981EADCEC}"/>
          </ac:spMkLst>
        </pc:spChg>
        <pc:spChg chg="add mod">
          <ac:chgData name="MCLEAN Andrew" userId="53eb7057-3b6c-42b5-a1b3-a500ed6d1b73" providerId="ADAL" clId="{B1DBEE3D-0FE9-42CF-A30D-F7D569000CC1}" dt="2021-05-07T10:07:37.168" v="3525" actId="14100"/>
          <ac:spMkLst>
            <pc:docMk/>
            <pc:sldMk cId="2933457295" sldId="291"/>
            <ac:spMk id="7" creationId="{B6C70B1A-9A03-48CD-A62F-4394D38D8A94}"/>
          </ac:spMkLst>
        </pc:spChg>
        <pc:picChg chg="del">
          <ac:chgData name="MCLEAN Andrew" userId="53eb7057-3b6c-42b5-a1b3-a500ed6d1b73" providerId="ADAL" clId="{B1DBEE3D-0FE9-42CF-A30D-F7D569000CC1}" dt="2021-05-06T16:47:46.266" v="1934" actId="478"/>
          <ac:picMkLst>
            <pc:docMk/>
            <pc:sldMk cId="2933457295" sldId="291"/>
            <ac:picMk id="5" creationId="{5AB5A6FB-9A12-407F-A427-C4925277B3E7}"/>
          </ac:picMkLst>
        </pc:picChg>
        <pc:picChg chg="add mod">
          <ac:chgData name="MCLEAN Andrew" userId="53eb7057-3b6c-42b5-a1b3-a500ed6d1b73" providerId="ADAL" clId="{B1DBEE3D-0FE9-42CF-A30D-F7D569000CC1}" dt="2021-05-06T16:49:02.612" v="2125" actId="1076"/>
          <ac:picMkLst>
            <pc:docMk/>
            <pc:sldMk cId="2933457295" sldId="291"/>
            <ac:picMk id="6" creationId="{A6D12A19-912D-49A0-81A5-3221922363C8}"/>
          </ac:picMkLst>
        </pc:picChg>
      </pc:sldChg>
      <pc:sldChg chg="addSp modSp add mod">
        <pc:chgData name="MCLEAN Andrew" userId="53eb7057-3b6c-42b5-a1b3-a500ed6d1b73" providerId="ADAL" clId="{B1DBEE3D-0FE9-42CF-A30D-F7D569000CC1}" dt="2021-05-06T17:07:26.060" v="2350" actId="1076"/>
        <pc:sldMkLst>
          <pc:docMk/>
          <pc:sldMk cId="2379359743" sldId="292"/>
        </pc:sldMkLst>
        <pc:spChg chg="mod">
          <ac:chgData name="MCLEAN Andrew" userId="53eb7057-3b6c-42b5-a1b3-a500ed6d1b73" providerId="ADAL" clId="{B1DBEE3D-0FE9-42CF-A30D-F7D569000CC1}" dt="2021-05-06T17:06:53.289" v="2289" actId="20577"/>
          <ac:spMkLst>
            <pc:docMk/>
            <pc:sldMk cId="2379359743" sldId="292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17:07:07.220" v="2343" actId="20577"/>
          <ac:spMkLst>
            <pc:docMk/>
            <pc:sldMk cId="2379359743" sldId="292"/>
            <ac:spMk id="3" creationId="{C8290B68-1810-42B4-A767-127981EADCEC}"/>
          </ac:spMkLst>
        </pc:spChg>
        <pc:spChg chg="add mod">
          <ac:chgData name="MCLEAN Andrew" userId="53eb7057-3b6c-42b5-a1b3-a500ed6d1b73" providerId="ADAL" clId="{B1DBEE3D-0FE9-42CF-A30D-F7D569000CC1}" dt="2021-05-06T17:07:26.060" v="2350" actId="1076"/>
          <ac:spMkLst>
            <pc:docMk/>
            <pc:sldMk cId="2379359743" sldId="292"/>
            <ac:spMk id="7" creationId="{11E49659-86FB-4E24-895D-71F82038F5F8}"/>
          </ac:spMkLst>
        </pc:spChg>
        <pc:picChg chg="add mod">
          <ac:chgData name="MCLEAN Andrew" userId="53eb7057-3b6c-42b5-a1b3-a500ed6d1b73" providerId="ADAL" clId="{B1DBEE3D-0FE9-42CF-A30D-F7D569000CC1}" dt="2021-05-06T17:07:17.346" v="2348" actId="1076"/>
          <ac:picMkLst>
            <pc:docMk/>
            <pc:sldMk cId="2379359743" sldId="292"/>
            <ac:picMk id="5" creationId="{81417D37-D1EF-440F-977D-CCEC2617C284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6T20:49:22.745" v="2648" actId="20577"/>
        <pc:sldMkLst>
          <pc:docMk/>
          <pc:sldMk cId="2703872775" sldId="293"/>
        </pc:sldMkLst>
        <pc:spChg chg="mod">
          <ac:chgData name="MCLEAN Andrew" userId="53eb7057-3b6c-42b5-a1b3-a500ed6d1b73" providerId="ADAL" clId="{B1DBEE3D-0FE9-42CF-A30D-F7D569000CC1}" dt="2021-05-06T20:47:09.393" v="2404" actId="20577"/>
          <ac:spMkLst>
            <pc:docMk/>
            <pc:sldMk cId="2703872775" sldId="293"/>
            <ac:spMk id="2" creationId="{F29DD455-E6E2-437E-99D2-5279CE2535F6}"/>
          </ac:spMkLst>
        </pc:spChg>
        <pc:spChg chg="mod">
          <ac:chgData name="MCLEAN Andrew" userId="53eb7057-3b6c-42b5-a1b3-a500ed6d1b73" providerId="ADAL" clId="{B1DBEE3D-0FE9-42CF-A30D-F7D569000CC1}" dt="2021-05-06T20:49:22.745" v="2648" actId="20577"/>
          <ac:spMkLst>
            <pc:docMk/>
            <pc:sldMk cId="2703872775" sldId="293"/>
            <ac:spMk id="3" creationId="{C8290B68-1810-42B4-A767-127981EADCEC}"/>
          </ac:spMkLst>
        </pc:spChg>
        <pc:picChg chg="del">
          <ac:chgData name="MCLEAN Andrew" userId="53eb7057-3b6c-42b5-a1b3-a500ed6d1b73" providerId="ADAL" clId="{B1DBEE3D-0FE9-42CF-A30D-F7D569000CC1}" dt="2021-05-06T20:47:17.197" v="2405" actId="478"/>
          <ac:picMkLst>
            <pc:docMk/>
            <pc:sldMk cId="2703872775" sldId="293"/>
            <ac:picMk id="5" creationId="{586AD032-B0E7-4738-93CD-9AE3985218DA}"/>
          </ac:picMkLst>
        </pc:picChg>
        <pc:picChg chg="add mod">
          <ac:chgData name="MCLEAN Andrew" userId="53eb7057-3b6c-42b5-a1b3-a500ed6d1b73" providerId="ADAL" clId="{B1DBEE3D-0FE9-42CF-A30D-F7D569000CC1}" dt="2021-05-06T20:47:54.462" v="2413" actId="1076"/>
          <ac:picMkLst>
            <pc:docMk/>
            <pc:sldMk cId="2703872775" sldId="293"/>
            <ac:picMk id="6" creationId="{E5AE507F-5CCC-4BC7-9768-26F7F7437270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7T10:03:20.738" v="3274" actId="20577"/>
        <pc:sldMkLst>
          <pc:docMk/>
          <pc:sldMk cId="2298173077" sldId="294"/>
        </pc:sldMkLst>
        <pc:spChg chg="mod">
          <ac:chgData name="MCLEAN Andrew" userId="53eb7057-3b6c-42b5-a1b3-a500ed6d1b73" providerId="ADAL" clId="{B1DBEE3D-0FE9-42CF-A30D-F7D569000CC1}" dt="2021-05-07T10:03:20.738" v="3274" actId="20577"/>
          <ac:spMkLst>
            <pc:docMk/>
            <pc:sldMk cId="2298173077" sldId="294"/>
            <ac:spMk id="3" creationId="{C8290B68-1810-42B4-A767-127981EADCEC}"/>
          </ac:spMkLst>
        </pc:spChg>
        <pc:picChg chg="add mod">
          <ac:chgData name="MCLEAN Andrew" userId="53eb7057-3b6c-42b5-a1b3-a500ed6d1b73" providerId="ADAL" clId="{B1DBEE3D-0FE9-42CF-A30D-F7D569000CC1}" dt="2021-05-06T21:02:23.762" v="2906" actId="1076"/>
          <ac:picMkLst>
            <pc:docMk/>
            <pc:sldMk cId="2298173077" sldId="294"/>
            <ac:picMk id="5" creationId="{5E9AFC2F-A705-4BDA-BACA-C00D0986A522}"/>
          </ac:picMkLst>
        </pc:picChg>
        <pc:picChg chg="del">
          <ac:chgData name="MCLEAN Andrew" userId="53eb7057-3b6c-42b5-a1b3-a500ed6d1b73" providerId="ADAL" clId="{B1DBEE3D-0FE9-42CF-A30D-F7D569000CC1}" dt="2021-05-06T21:02:06.631" v="2900" actId="478"/>
          <ac:picMkLst>
            <pc:docMk/>
            <pc:sldMk cId="2298173077" sldId="294"/>
            <ac:picMk id="8" creationId="{5FAD283C-51B5-4A70-9F60-13CDD6BF8FE6}"/>
          </ac:picMkLst>
        </pc:picChg>
      </pc:sldChg>
      <pc:sldChg chg="addSp delSp modSp add mod">
        <pc:chgData name="MCLEAN Andrew" userId="53eb7057-3b6c-42b5-a1b3-a500ed6d1b73" providerId="ADAL" clId="{B1DBEE3D-0FE9-42CF-A30D-F7D569000CC1}" dt="2021-05-07T10:04:09.342" v="3408" actId="20577"/>
        <pc:sldMkLst>
          <pc:docMk/>
          <pc:sldMk cId="4000814767" sldId="295"/>
        </pc:sldMkLst>
        <pc:spChg chg="mod">
          <ac:chgData name="MCLEAN Andrew" userId="53eb7057-3b6c-42b5-a1b3-a500ed6d1b73" providerId="ADAL" clId="{B1DBEE3D-0FE9-42CF-A30D-F7D569000CC1}" dt="2021-05-07T10:04:09.342" v="3408" actId="20577"/>
          <ac:spMkLst>
            <pc:docMk/>
            <pc:sldMk cId="4000814767" sldId="295"/>
            <ac:spMk id="3" creationId="{C8290B68-1810-42B4-A767-127981EADCEC}"/>
          </ac:spMkLst>
        </pc:spChg>
        <pc:picChg chg="del">
          <ac:chgData name="MCLEAN Andrew" userId="53eb7057-3b6c-42b5-a1b3-a500ed6d1b73" providerId="ADAL" clId="{B1DBEE3D-0FE9-42CF-A30D-F7D569000CC1}" dt="2021-05-06T21:03:45.656" v="2910" actId="478"/>
          <ac:picMkLst>
            <pc:docMk/>
            <pc:sldMk cId="4000814767" sldId="295"/>
            <ac:picMk id="5" creationId="{5E9AFC2F-A705-4BDA-BACA-C00D0986A522}"/>
          </ac:picMkLst>
        </pc:picChg>
        <pc:picChg chg="add mod">
          <ac:chgData name="MCLEAN Andrew" userId="53eb7057-3b6c-42b5-a1b3-a500ed6d1b73" providerId="ADAL" clId="{B1DBEE3D-0FE9-42CF-A30D-F7D569000CC1}" dt="2021-05-06T21:05:26.070" v="2918" actId="1076"/>
          <ac:picMkLst>
            <pc:docMk/>
            <pc:sldMk cId="4000814767" sldId="295"/>
            <ac:picMk id="6" creationId="{72F03AD7-F448-487C-BF52-DE634808A3FE}"/>
          </ac:picMkLst>
        </pc:picChg>
      </pc:sldChg>
      <pc:sldChg chg="addSp modSp add mod ord">
        <pc:chgData name="MCLEAN Andrew" userId="53eb7057-3b6c-42b5-a1b3-a500ed6d1b73" providerId="ADAL" clId="{B1DBEE3D-0FE9-42CF-A30D-F7D569000CC1}" dt="2021-05-07T10:06:15.480" v="3522" actId="20577"/>
        <pc:sldMkLst>
          <pc:docMk/>
          <pc:sldMk cId="567010816" sldId="296"/>
        </pc:sldMkLst>
        <pc:spChg chg="mod">
          <ac:chgData name="MCLEAN Andrew" userId="53eb7057-3b6c-42b5-a1b3-a500ed6d1b73" providerId="ADAL" clId="{B1DBEE3D-0FE9-42CF-A30D-F7D569000CC1}" dt="2021-05-07T10:06:15.480" v="3522" actId="20577"/>
          <ac:spMkLst>
            <pc:docMk/>
            <pc:sldMk cId="567010816" sldId="296"/>
            <ac:spMk id="3" creationId="{C8290B68-1810-42B4-A767-127981EADCEC}"/>
          </ac:spMkLst>
        </pc:spChg>
        <pc:spChg chg="add mod">
          <ac:chgData name="MCLEAN Andrew" userId="53eb7057-3b6c-42b5-a1b3-a500ed6d1b73" providerId="ADAL" clId="{B1DBEE3D-0FE9-42CF-A30D-F7D569000CC1}" dt="2021-05-07T10:05:55.955" v="3511" actId="14100"/>
          <ac:spMkLst>
            <pc:docMk/>
            <pc:sldMk cId="567010816" sldId="296"/>
            <ac:spMk id="6" creationId="{2DEC5ABD-A0B2-4B2F-96D9-5334AE6B9010}"/>
          </ac:spMkLst>
        </pc:spChg>
      </pc:sldChg>
      <pc:sldChg chg="addSp delSp modSp add mod">
        <pc:chgData name="MCLEAN Andrew" userId="53eb7057-3b6c-42b5-a1b3-a500ed6d1b73" providerId="ADAL" clId="{B1DBEE3D-0FE9-42CF-A30D-F7D569000CC1}" dt="2021-05-06T21:36:28.465" v="3106" actId="1076"/>
        <pc:sldMkLst>
          <pc:docMk/>
          <pc:sldMk cId="416061159" sldId="297"/>
        </pc:sldMkLst>
        <pc:spChg chg="mod">
          <ac:chgData name="MCLEAN Andrew" userId="53eb7057-3b6c-42b5-a1b3-a500ed6d1b73" providerId="ADAL" clId="{B1DBEE3D-0FE9-42CF-A30D-F7D569000CC1}" dt="2021-05-06T21:19:29.213" v="3097" actId="20577"/>
          <ac:spMkLst>
            <pc:docMk/>
            <pc:sldMk cId="416061159" sldId="297"/>
            <ac:spMk id="3" creationId="{C8290B68-1810-42B4-A767-127981EADCEC}"/>
          </ac:spMkLst>
        </pc:spChg>
        <pc:picChg chg="add mod">
          <ac:chgData name="MCLEAN Andrew" userId="53eb7057-3b6c-42b5-a1b3-a500ed6d1b73" providerId="ADAL" clId="{B1DBEE3D-0FE9-42CF-A30D-F7D569000CC1}" dt="2021-05-06T21:36:28.465" v="3106" actId="1076"/>
          <ac:picMkLst>
            <pc:docMk/>
            <pc:sldMk cId="416061159" sldId="297"/>
            <ac:picMk id="5" creationId="{F5D4AD8D-6117-42A8-96F7-51736605D20B}"/>
          </ac:picMkLst>
        </pc:picChg>
        <pc:picChg chg="del">
          <ac:chgData name="MCLEAN Andrew" userId="53eb7057-3b6c-42b5-a1b3-a500ed6d1b73" providerId="ADAL" clId="{B1DBEE3D-0FE9-42CF-A30D-F7D569000CC1}" dt="2021-05-06T21:19:30.976" v="3098" actId="478"/>
          <ac:picMkLst>
            <pc:docMk/>
            <pc:sldMk cId="416061159" sldId="297"/>
            <ac:picMk id="6" creationId="{51B8C457-369D-4E18-B1B2-F49A9BC12F2E}"/>
          </ac:picMkLst>
        </pc:picChg>
      </pc:sldChg>
      <pc:sldChg chg="addSp modSp add mod">
        <pc:chgData name="MCLEAN Andrew" userId="53eb7057-3b6c-42b5-a1b3-a500ed6d1b73" providerId="ADAL" clId="{B1DBEE3D-0FE9-42CF-A30D-F7D569000CC1}" dt="2021-05-07T09:53:55.300" v="3115" actId="1076"/>
        <pc:sldMkLst>
          <pc:docMk/>
          <pc:sldMk cId="1005302857" sldId="298"/>
        </pc:sldMkLst>
        <pc:picChg chg="add mod">
          <ac:chgData name="MCLEAN Andrew" userId="53eb7057-3b6c-42b5-a1b3-a500ed6d1b73" providerId="ADAL" clId="{B1DBEE3D-0FE9-42CF-A30D-F7D569000CC1}" dt="2021-05-07T09:53:55.300" v="3115" actId="1076"/>
          <ac:picMkLst>
            <pc:docMk/>
            <pc:sldMk cId="1005302857" sldId="298"/>
            <ac:picMk id="6" creationId="{0C6B5B1B-9595-495D-BD68-973A6D25A5BA}"/>
          </ac:picMkLst>
        </pc:picChg>
      </pc:sldChg>
      <pc:sldChg chg="addSp delSp modSp add mod ord">
        <pc:chgData name="MCLEAN Andrew" userId="53eb7057-3b6c-42b5-a1b3-a500ed6d1b73" providerId="ADAL" clId="{B1DBEE3D-0FE9-42CF-A30D-F7D569000CC1}" dt="2021-05-07T09:59:14.178" v="3124"/>
        <pc:sldMkLst>
          <pc:docMk/>
          <pc:sldMk cId="4209377003" sldId="299"/>
        </pc:sldMkLst>
        <pc:picChg chg="del">
          <ac:chgData name="MCLEAN Andrew" userId="53eb7057-3b6c-42b5-a1b3-a500ed6d1b73" providerId="ADAL" clId="{B1DBEE3D-0FE9-42CF-A30D-F7D569000CC1}" dt="2021-05-07T09:58:46.040" v="3117" actId="478"/>
          <ac:picMkLst>
            <pc:docMk/>
            <pc:sldMk cId="4209377003" sldId="299"/>
            <ac:picMk id="5" creationId="{6871E353-5B6C-42CD-B71A-BD917EE791B2}"/>
          </ac:picMkLst>
        </pc:picChg>
        <pc:picChg chg="add mod">
          <ac:chgData name="MCLEAN Andrew" userId="53eb7057-3b6c-42b5-a1b3-a500ed6d1b73" providerId="ADAL" clId="{B1DBEE3D-0FE9-42CF-A30D-F7D569000CC1}" dt="2021-05-07T09:58:56.986" v="3122" actId="1076"/>
          <ac:picMkLst>
            <pc:docMk/>
            <pc:sldMk cId="4209377003" sldId="299"/>
            <ac:picMk id="6" creationId="{5F877959-B0A4-4BFF-AF50-7A324A9FF2D7}"/>
          </ac:picMkLst>
        </pc:picChg>
      </pc:sldChg>
      <pc:sldChg chg="addSp delSp modSp add mod ord">
        <pc:chgData name="MCLEAN Andrew" userId="53eb7057-3b6c-42b5-a1b3-a500ed6d1b73" providerId="ADAL" clId="{B1DBEE3D-0FE9-42CF-A30D-F7D569000CC1}" dt="2021-05-07T10:01:30.308" v="3140" actId="1076"/>
        <pc:sldMkLst>
          <pc:docMk/>
          <pc:sldMk cId="4009421494" sldId="300"/>
        </pc:sldMkLst>
        <pc:spChg chg="mod">
          <ac:chgData name="MCLEAN Andrew" userId="53eb7057-3b6c-42b5-a1b3-a500ed6d1b73" providerId="ADAL" clId="{B1DBEE3D-0FE9-42CF-A30D-F7D569000CC1}" dt="2021-05-07T10:01:27.251" v="3139" actId="14100"/>
          <ac:spMkLst>
            <pc:docMk/>
            <pc:sldMk cId="4009421494" sldId="300"/>
            <ac:spMk id="3" creationId="{C8290B68-1810-42B4-A767-127981EADCEC}"/>
          </ac:spMkLst>
        </pc:spChg>
        <pc:picChg chg="add del mod">
          <ac:chgData name="MCLEAN Andrew" userId="53eb7057-3b6c-42b5-a1b3-a500ed6d1b73" providerId="ADAL" clId="{B1DBEE3D-0FE9-42CF-A30D-F7D569000CC1}" dt="2021-05-07T10:01:22.818" v="3137" actId="478"/>
          <ac:picMkLst>
            <pc:docMk/>
            <pc:sldMk cId="4009421494" sldId="300"/>
            <ac:picMk id="5" creationId="{67B1F09B-BC17-4365-91B0-370389641763}"/>
          </ac:picMkLst>
        </pc:picChg>
        <pc:picChg chg="add mod">
          <ac:chgData name="MCLEAN Andrew" userId="53eb7057-3b6c-42b5-a1b3-a500ed6d1b73" providerId="ADAL" clId="{B1DBEE3D-0FE9-42CF-A30D-F7D569000CC1}" dt="2021-05-07T10:01:30.308" v="3140" actId="1076"/>
          <ac:picMkLst>
            <pc:docMk/>
            <pc:sldMk cId="4009421494" sldId="300"/>
            <ac:picMk id="7" creationId="{D5F49812-A222-4B85-8F70-42CBB9862745}"/>
          </ac:picMkLst>
        </pc:picChg>
        <pc:picChg chg="del">
          <ac:chgData name="MCLEAN Andrew" userId="53eb7057-3b6c-42b5-a1b3-a500ed6d1b73" providerId="ADAL" clId="{B1DBEE3D-0FE9-42CF-A30D-F7D569000CC1}" dt="2021-05-07T10:01:05.029" v="3129" actId="478"/>
          <ac:picMkLst>
            <pc:docMk/>
            <pc:sldMk cId="4009421494" sldId="300"/>
            <ac:picMk id="11" creationId="{FBA26EC9-AE89-4A45-A771-82110C05294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f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351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57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7227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93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607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129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03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17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45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98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388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8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54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94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56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935DE-EE82-448F-BD2C-F33E7B672033}" type="datetimeFigureOut">
              <a:rPr lang="en-GB" smtClean="0"/>
              <a:t>07/05/2021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7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B6D63-D41F-48B5-BEA8-1EA498A4D5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i="0" dirty="0">
                <a:effectLst/>
                <a:latin typeface="Segoe UI" panose="020B0502040204020203" pitchFamily="34" charset="0"/>
              </a:rPr>
              <a:t>R &amp; QGIS: Integrating Statistical and Spatial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47CFE1-23CE-4143-BEB0-F68D1E0666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Class 2: Statistical Data in QGIS</a:t>
            </a:r>
          </a:p>
        </p:txBody>
      </p:sp>
    </p:spTree>
    <p:extLst>
      <p:ext uri="{BB962C8B-B14F-4D97-AF65-F5344CB8AC3E}">
        <p14:creationId xmlns:p14="http://schemas.microsoft.com/office/powerpoint/2010/main" val="4026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Additional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917642" cy="3560733"/>
          </a:xfrm>
        </p:spPr>
        <p:txBody>
          <a:bodyPr>
            <a:normAutofit/>
          </a:bodyPr>
          <a:lstStyle/>
          <a:p>
            <a:r>
              <a:rPr lang="en-GB" dirty="0"/>
              <a:t>Symbology. Graduated values of colour can be used</a:t>
            </a:r>
          </a:p>
          <a:p>
            <a:r>
              <a:rPr lang="en-GB" dirty="0"/>
              <a:t>Similarly, rule-based labelling allows different labels (or label formatting) depending on the value of certain attributes</a:t>
            </a:r>
          </a:p>
        </p:txBody>
      </p:sp>
      <p:pic>
        <p:nvPicPr>
          <p:cNvPr id="5" name="Picture 4" descr="Graphical user interface, map&#10;&#10;Description automatically generated">
            <a:extLst>
              <a:ext uri="{FF2B5EF4-FFF2-40B4-BE49-F238E27FC236}">
                <a16:creationId xmlns:a16="http://schemas.microsoft.com/office/drawing/2014/main" id="{6871E353-5B6C-42CD-B71A-BD917EE79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531232"/>
            <a:ext cx="8183418" cy="435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1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Additional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4" y="1930400"/>
            <a:ext cx="2275428" cy="4318000"/>
          </a:xfrm>
        </p:spPr>
        <p:txBody>
          <a:bodyPr>
            <a:normAutofit/>
          </a:bodyPr>
          <a:lstStyle/>
          <a:p>
            <a:r>
              <a:rPr lang="en-GB" dirty="0"/>
              <a:t>We can add some cities point data by creating a new shapefile from Cities.csv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D5F49812-A222-4B85-8F70-42CBB9862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6" y="1352495"/>
            <a:ext cx="8972366" cy="467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21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Additional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759369" cy="4318000"/>
          </a:xfrm>
        </p:spPr>
        <p:txBody>
          <a:bodyPr>
            <a:normAutofit/>
          </a:bodyPr>
          <a:lstStyle/>
          <a:p>
            <a:r>
              <a:rPr lang="en-GB" dirty="0"/>
              <a:t>We can add some cities point data by creating a new shapefile from Cities.csv (change the method to ‘Size’)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FBA26EC9-AE89-4A45-A771-82110C052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238" y="1362085"/>
            <a:ext cx="9041362" cy="469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39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Beyond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In QGIS we can not only visualise statistical data, but manipulate and generate new data</a:t>
            </a:r>
          </a:p>
          <a:p>
            <a:r>
              <a:rPr lang="en-GB" dirty="0"/>
              <a:t>City counts for each continent</a:t>
            </a:r>
          </a:p>
          <a:p>
            <a:r>
              <a:rPr lang="en-GB" dirty="0"/>
              <a:t>Or we can calculate area ($area) and get some density data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5FAD283C-51B5-4A70-9F60-13CDD6BF8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174" y="1089921"/>
            <a:ext cx="9255866" cy="488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39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Beyond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/>
          </a:bodyPr>
          <a:lstStyle/>
          <a:p>
            <a:r>
              <a:rPr lang="en-GB" dirty="0"/>
              <a:t>City counts for each continent</a:t>
            </a:r>
          </a:p>
          <a:p>
            <a:r>
              <a:rPr lang="en-GB" dirty="0"/>
              <a:t>This will create a new polygon shapefile (‘Count’ by default)</a:t>
            </a:r>
          </a:p>
          <a:p>
            <a:r>
              <a:rPr lang="en-GB" dirty="0"/>
              <a:t>The cities column can then be joined with </a:t>
            </a:r>
            <a:r>
              <a:rPr lang="en-GB" dirty="0" err="1"/>
              <a:t>World.shp</a:t>
            </a:r>
            <a:endParaRPr lang="en-GB" dirty="0"/>
          </a:p>
        </p:txBody>
      </p:sp>
      <p:pic>
        <p:nvPicPr>
          <p:cNvPr id="5" name="Picture 4" descr="Graphical user interface, map&#10;&#10;Description automatically generated">
            <a:extLst>
              <a:ext uri="{FF2B5EF4-FFF2-40B4-BE49-F238E27FC236}">
                <a16:creationId xmlns:a16="http://schemas.microsoft.com/office/drawing/2014/main" id="{5E9AFC2F-A705-4BDA-BACA-C00D0986A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36" y="1163723"/>
            <a:ext cx="9376700" cy="49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73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Beyond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/>
          </a:bodyPr>
          <a:lstStyle/>
          <a:p>
            <a:r>
              <a:rPr lang="en-GB" dirty="0"/>
              <a:t>Or we can calculate area ($area) and get some density data</a:t>
            </a:r>
          </a:p>
          <a:p>
            <a:r>
              <a:rPr lang="en-GB" dirty="0"/>
              <a:t>You can set the units of length and area in project settings (km here)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 descr="Graphical user interface, map&#10;&#10;Description automatically generated">
            <a:extLst>
              <a:ext uri="{FF2B5EF4-FFF2-40B4-BE49-F238E27FC236}">
                <a16:creationId xmlns:a16="http://schemas.microsoft.com/office/drawing/2014/main" id="{72F03AD7-F448-487C-BF52-DE634808A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36" y="1117599"/>
            <a:ext cx="9315352" cy="49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814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Beyond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/>
          </a:bodyPr>
          <a:lstStyle/>
          <a:p>
            <a:r>
              <a:rPr lang="en-GB" dirty="0"/>
              <a:t>To get the density data, we simply need to divide the Pop or Cities by the area (and divide area so we get cites per 1000km</a:t>
            </a:r>
            <a:r>
              <a:rPr lang="en-GB" baseline="30000" dirty="0"/>
              <a:t>2</a:t>
            </a:r>
            <a:r>
              <a:rPr lang="en-GB" dirty="0"/>
              <a:t> etc.)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5FAD283C-51B5-4A70-9F60-13CDD6BF8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174" y="1089921"/>
            <a:ext cx="9255866" cy="48814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EC5ABD-A0B2-4B2F-96D9-5334AE6B9010}"/>
              </a:ext>
            </a:extLst>
          </p:cNvPr>
          <p:cNvSpPr txBox="1"/>
          <p:nvPr/>
        </p:nvSpPr>
        <p:spPr>
          <a:xfrm>
            <a:off x="608120" y="6248400"/>
            <a:ext cx="3120501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"cites"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"Area"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56701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Beyond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/>
          </a:bodyPr>
          <a:lstStyle/>
          <a:p>
            <a:r>
              <a:rPr lang="en-GB" dirty="0"/>
              <a:t>We can also do this the other way round, adding attributes from polygons to points within them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B5A6FB-9A12-407F-A427-C4925277B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424" y="1270000"/>
            <a:ext cx="9050012" cy="472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76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077133" cy="3763877"/>
          </a:xfrm>
        </p:spPr>
        <p:txBody>
          <a:bodyPr>
            <a:normAutofit/>
          </a:bodyPr>
          <a:lstStyle/>
          <a:p>
            <a:r>
              <a:rPr lang="en-GB" dirty="0"/>
              <a:t>After joining the relevant attributes, we can then use rule based labelling to show the largest city on each continent using the new data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6D12A19-912D-49A0-81A5-322192236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36" y="951286"/>
            <a:ext cx="9448286" cy="4955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70B1A-9A03-48CD-A62F-4394D38D8A94}"/>
              </a:ext>
            </a:extLst>
          </p:cNvPr>
          <p:cNvSpPr txBox="1"/>
          <p:nvPr/>
        </p:nvSpPr>
        <p:spPr>
          <a:xfrm>
            <a:off x="676746" y="6248400"/>
            <a:ext cx="5582012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"Pop"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maximum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"Pop"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group_by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"Continent"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3345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Exporting New Data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217831" cy="3763877"/>
          </a:xfrm>
        </p:spPr>
        <p:txBody>
          <a:bodyPr>
            <a:normAutofit/>
          </a:bodyPr>
          <a:lstStyle/>
          <a:p>
            <a:r>
              <a:rPr lang="en-GB" dirty="0"/>
              <a:t>This new data can then be exported as a shapefile, .csv or all joined together and exported for further analysis or statistical visualisation (in R for example)</a:t>
            </a:r>
          </a:p>
        </p:txBody>
      </p:sp>
      <p:pic>
        <p:nvPicPr>
          <p:cNvPr id="6" name="Picture 5" descr="A picture containing text, electronics, computer, screenshot&#10;&#10;Description automatically generated">
            <a:extLst>
              <a:ext uri="{FF2B5EF4-FFF2-40B4-BE49-F238E27FC236}">
                <a16:creationId xmlns:a16="http://schemas.microsoft.com/office/drawing/2014/main" id="{51B8C457-369D-4E18-B1B2-F49A9BC12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576" y="1417810"/>
            <a:ext cx="9157938" cy="478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14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D09F-1E6A-4463-9162-BB9C91BC0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06" y="440924"/>
            <a:ext cx="8596668" cy="1320800"/>
          </a:xfrm>
        </p:spPr>
        <p:txBody>
          <a:bodyPr/>
          <a:lstStyle/>
          <a:p>
            <a:r>
              <a:rPr lang="en-GB" dirty="0"/>
              <a:t>Before </a:t>
            </a:r>
            <a:r>
              <a:rPr lang="en-GB" dirty="0">
                <a:solidFill>
                  <a:srgbClr val="90C226"/>
                </a:solidFill>
              </a:rPr>
              <a:t>Starting</a:t>
            </a:r>
            <a:r>
              <a:rPr lang="en-GB" dirty="0"/>
              <a:t>…</a:t>
            </a:r>
          </a:p>
        </p:txBody>
      </p:sp>
      <p:sp>
        <p:nvSpPr>
          <p:cNvPr id="6" name="Google Shape;115;p4">
            <a:extLst>
              <a:ext uri="{FF2B5EF4-FFF2-40B4-BE49-F238E27FC236}">
                <a16:creationId xmlns:a16="http://schemas.microsoft.com/office/drawing/2014/main" id="{8FAA3E5F-AC40-4BD6-87AC-1007B6E82E66}"/>
              </a:ext>
            </a:extLst>
          </p:cNvPr>
          <p:cNvSpPr txBox="1"/>
          <p:nvPr/>
        </p:nvSpPr>
        <p:spPr>
          <a:xfrm>
            <a:off x="251206" y="1981704"/>
            <a:ext cx="3607930" cy="3677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GB" sz="2400" b="1" dirty="0">
                <a:solidFill>
                  <a:schemeClr val="tx2"/>
                </a:solidFill>
                <a:latin typeface="Calibri"/>
                <a:cs typeface="Calibri"/>
                <a:sym typeface="Calibri"/>
              </a:rPr>
              <a:t>Last Week’s Practical</a:t>
            </a:r>
            <a:endParaRPr lang="it-IT" dirty="0">
              <a:solidFill>
                <a:schemeClr val="tx2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endParaRPr lang="it-IT" sz="2400" dirty="0">
              <a:solidFill>
                <a:srgbClr val="90C226"/>
              </a:solidFill>
              <a:latin typeface="Calibri"/>
              <a:cs typeface="Calibri"/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00CAF84C-47AB-4FFF-8BD2-DB70DFB8C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135" y="1291911"/>
            <a:ext cx="7373379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35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Exporting New Data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217831" cy="3763877"/>
          </a:xfrm>
        </p:spPr>
        <p:txBody>
          <a:bodyPr>
            <a:normAutofit/>
          </a:bodyPr>
          <a:lstStyle/>
          <a:p>
            <a:r>
              <a:rPr lang="en-GB" dirty="0"/>
              <a:t>It can also be exported as a map image through QGIS</a:t>
            </a:r>
          </a:p>
          <a:p>
            <a:r>
              <a:rPr lang="en-GB" dirty="0"/>
              <a:t>Adding scalebars and legends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D4AD8D-6117-42A8-96F7-51736605D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09" y="1270000"/>
            <a:ext cx="9158788" cy="48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Python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217831" cy="3763877"/>
          </a:xfrm>
        </p:spPr>
        <p:txBody>
          <a:bodyPr>
            <a:normAutofit/>
          </a:bodyPr>
          <a:lstStyle/>
          <a:p>
            <a:r>
              <a:rPr lang="en-GB" dirty="0"/>
              <a:t>Much of the underlying code used in QGIS is in python</a:t>
            </a:r>
          </a:p>
        </p:txBody>
      </p:sp>
      <p:pic>
        <p:nvPicPr>
          <p:cNvPr id="5" name="Picture 4" descr="A picture containing text, reptile, snake&#10;&#10;Description automatically generated">
            <a:extLst>
              <a:ext uri="{FF2B5EF4-FFF2-40B4-BE49-F238E27FC236}">
                <a16:creationId xmlns:a16="http://schemas.microsoft.com/office/drawing/2014/main" id="{81417D37-D1EF-440F-977D-CCEC2617C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934" y="949912"/>
            <a:ext cx="8678464" cy="49581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E49659-86FB-4E24-895D-71F82038F5F8}"/>
              </a:ext>
            </a:extLst>
          </p:cNvPr>
          <p:cNvSpPr txBox="1"/>
          <p:nvPr/>
        </p:nvSpPr>
        <p:spPr>
          <a:xfrm>
            <a:off x="676745" y="6305433"/>
            <a:ext cx="6098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https://www.dataquest.io/blog/python-vs-r/</a:t>
            </a:r>
          </a:p>
        </p:txBody>
      </p:sp>
    </p:spTree>
    <p:extLst>
      <p:ext uri="{BB962C8B-B14F-4D97-AF65-F5344CB8AC3E}">
        <p14:creationId xmlns:p14="http://schemas.microsoft.com/office/powerpoint/2010/main" val="2379359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334C7-5FCB-40F1-B64D-381EAC8C0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8837"/>
            <a:ext cx="9852121" cy="1320800"/>
          </a:xfrm>
        </p:spPr>
        <p:txBody>
          <a:bodyPr/>
          <a:lstStyle/>
          <a:p>
            <a:r>
              <a:rPr lang="en-GB" dirty="0"/>
              <a:t>There is much more to statistical data in QGIS</a:t>
            </a:r>
          </a:p>
        </p:txBody>
      </p:sp>
      <p:pic>
        <p:nvPicPr>
          <p:cNvPr id="5" name="Content Placeholder 4" descr="An iceberg in the water&#10;&#10;Description automatically generated with low confidence">
            <a:extLst>
              <a:ext uri="{FF2B5EF4-FFF2-40B4-BE49-F238E27FC236}">
                <a16:creationId xmlns:a16="http://schemas.microsoft.com/office/drawing/2014/main" id="{099D6204-CD72-498C-9E4A-CABA87666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83331"/>
            <a:ext cx="6376915" cy="47826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3B521E-F59F-4C3E-B663-98879478128D}"/>
              </a:ext>
            </a:extLst>
          </p:cNvPr>
          <p:cNvSpPr txBox="1"/>
          <p:nvPr/>
        </p:nvSpPr>
        <p:spPr>
          <a:xfrm>
            <a:off x="7361382" y="3167390"/>
            <a:ext cx="2798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927617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Spatial Data in QGIS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3462588" cy="3362036"/>
          </a:xfrm>
        </p:spPr>
        <p:txBody>
          <a:bodyPr>
            <a:normAutofit/>
          </a:bodyPr>
          <a:lstStyle/>
          <a:p>
            <a:r>
              <a:rPr lang="en-GB" dirty="0"/>
              <a:t>Fairly easy to import</a:t>
            </a:r>
          </a:p>
          <a:p>
            <a:r>
              <a:rPr lang="en-GB" dirty="0"/>
              <a:t>Click and drag .</a:t>
            </a:r>
            <a:r>
              <a:rPr lang="en-GB" dirty="0" err="1"/>
              <a:t>shp</a:t>
            </a:r>
            <a:r>
              <a:rPr lang="en-GB" dirty="0"/>
              <a:t> (in folder with the other required files)</a:t>
            </a:r>
          </a:p>
          <a:p>
            <a:r>
              <a:rPr lang="en-GB" dirty="0"/>
              <a:t>Layer/Add Layer/Add Vector Layer</a:t>
            </a:r>
          </a:p>
          <a:p>
            <a:r>
              <a:rPr lang="en-GB" dirty="0"/>
              <a:t>Same basic process for </a:t>
            </a:r>
            <a:r>
              <a:rPr lang="en-GB" dirty="0" err="1"/>
              <a:t>Rasters</a:t>
            </a:r>
            <a:r>
              <a:rPr lang="en-GB" dirty="0"/>
              <a:t> (.</a:t>
            </a:r>
            <a:r>
              <a:rPr lang="en-GB" dirty="0" err="1"/>
              <a:t>tif</a:t>
            </a:r>
            <a:r>
              <a:rPr lang="en-GB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896C3-E39B-4F4C-801D-FC9C37980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691" y="1533703"/>
            <a:ext cx="7934595" cy="415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1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Statistical Data in QGIS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3702733" cy="3560733"/>
          </a:xfrm>
        </p:spPr>
        <p:txBody>
          <a:bodyPr>
            <a:normAutofit/>
          </a:bodyPr>
          <a:lstStyle/>
          <a:p>
            <a:r>
              <a:rPr lang="en-GB" dirty="0"/>
              <a:t>Any shapefile, right click ‘Open Attribute Table’ (or F6)</a:t>
            </a:r>
          </a:p>
          <a:p>
            <a:r>
              <a:rPr lang="en-GB" dirty="0"/>
              <a:t>Select features in attribute table ‘Show Selected Features’ (or Shift + F6)</a:t>
            </a:r>
          </a:p>
          <a:p>
            <a:r>
              <a:rPr lang="en-GB" dirty="0"/>
              <a:t>Zoom in, in attribute table ‘Show Features Visible On Map’ (or Ctrl + F6)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699685DA-1D5F-4702-BB73-D8BD967EEE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836" y="1366869"/>
            <a:ext cx="7866882" cy="41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2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Visualising Statistical Data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779097" cy="3560733"/>
          </a:xfrm>
        </p:spPr>
        <p:txBody>
          <a:bodyPr>
            <a:normAutofit/>
          </a:bodyPr>
          <a:lstStyle/>
          <a:p>
            <a:r>
              <a:rPr lang="en-GB" dirty="0"/>
              <a:t>Much like in R, we can visualise by colour</a:t>
            </a:r>
          </a:p>
          <a:p>
            <a:r>
              <a:rPr lang="en-GB" dirty="0"/>
              <a:t>We can label with specific values from columns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9177B-88ED-4746-A1A7-6DE125D9E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0" y="1132905"/>
            <a:ext cx="8682182" cy="459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77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Visualising Statistical Data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779097" cy="3560733"/>
          </a:xfrm>
        </p:spPr>
        <p:txBody>
          <a:bodyPr>
            <a:normAutofit/>
          </a:bodyPr>
          <a:lstStyle/>
          <a:p>
            <a:r>
              <a:rPr lang="en-GB" dirty="0"/>
              <a:t>Much like in R, we can visualise by colour</a:t>
            </a:r>
          </a:p>
          <a:p>
            <a:r>
              <a:rPr lang="en-GB" dirty="0"/>
              <a:t>We can label with specific values from columns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9177B-88ED-4746-A1A7-6DE125D9E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0" y="1132905"/>
            <a:ext cx="8682182" cy="4592190"/>
          </a:xfrm>
          <a:prstGeom prst="rect">
            <a:avLst/>
          </a:prstGeom>
        </p:spPr>
      </p:pic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C6B5B1B-9595-495D-BD68-973A6D25A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123" y="1132905"/>
            <a:ext cx="3738522" cy="293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02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Joining Attributes from .csv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575897" cy="3560733"/>
          </a:xfrm>
        </p:spPr>
        <p:txBody>
          <a:bodyPr>
            <a:normAutofit/>
          </a:bodyPr>
          <a:lstStyle/>
          <a:p>
            <a:r>
              <a:rPr lang="en-GB" dirty="0"/>
              <a:t>Import .csv</a:t>
            </a:r>
          </a:p>
          <a:p>
            <a:r>
              <a:rPr lang="en-GB" dirty="0"/>
              <a:t>Right click Properties (or double click), Join</a:t>
            </a:r>
          </a:p>
          <a:p>
            <a:r>
              <a:rPr lang="en-GB" dirty="0"/>
              <a:t>Join Layer= csv</a:t>
            </a:r>
          </a:p>
          <a:p>
            <a:r>
              <a:rPr lang="en-GB" dirty="0"/>
              <a:t>Join/Target Field= Shared Column</a:t>
            </a:r>
          </a:p>
          <a:p>
            <a:r>
              <a:rPr lang="en-GB" dirty="0"/>
              <a:t>Export new shapefile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586AD032-B0E7-4738-93CD-9AE398521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549025"/>
            <a:ext cx="8250252" cy="432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69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Field Calculator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575897" cy="356073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field calculator can add new columns/attributes</a:t>
            </a:r>
          </a:p>
          <a:p>
            <a:r>
              <a:rPr lang="en-GB" dirty="0"/>
              <a:t>These new attributes can be base don pre-existing data</a:t>
            </a:r>
          </a:p>
          <a:p>
            <a:r>
              <a:rPr lang="en-GB" dirty="0"/>
              <a:t>Here we are just creating a new column with the same data as ‘Population’, but in a numeric format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AE507F-5CCC-4BC7-9768-26F7F7437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06" y="1182254"/>
            <a:ext cx="8866256" cy="477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72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5" y="609600"/>
            <a:ext cx="4605923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Additional Visualisation</a:t>
            </a:r>
            <a:br>
              <a:rPr lang="en-GB" sz="2800" dirty="0"/>
            </a:b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03" y="1930400"/>
            <a:ext cx="2917642" cy="3560733"/>
          </a:xfrm>
        </p:spPr>
        <p:txBody>
          <a:bodyPr>
            <a:normAutofit/>
          </a:bodyPr>
          <a:lstStyle/>
          <a:p>
            <a:r>
              <a:rPr lang="en-GB" dirty="0"/>
              <a:t>Symbology. Graduated values of colour can be used</a:t>
            </a:r>
          </a:p>
          <a:p>
            <a:r>
              <a:rPr lang="en-GB" dirty="0"/>
              <a:t>Similarly, rule-based labelling allows different labels (or label formatting) depending on the value of certain attributes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877959-B0A4-4BFF-AF50-7A324A9FF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745" y="1227766"/>
            <a:ext cx="8460510" cy="440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7700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67BFF8867BB844A086374629CFBFA6" ma:contentTypeVersion="2" ma:contentTypeDescription="Create a new document." ma:contentTypeScope="" ma:versionID="992006d730d18e8922dff7a9a7476ab7">
  <xsd:schema xmlns:xsd="http://www.w3.org/2001/XMLSchema" xmlns:xs="http://www.w3.org/2001/XMLSchema" xmlns:p="http://schemas.microsoft.com/office/2006/metadata/properties" xmlns:ns2="6df3a540-4521-4f87-9e38-bd04eabf2406" targetNamespace="http://schemas.microsoft.com/office/2006/metadata/properties" ma:root="true" ma:fieldsID="ddfbf63d7586d9025b2fbada0257b53e" ns2:_="">
    <xsd:import namespace="6df3a540-4521-4f87-9e38-bd04eabf24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f3a540-4521-4f87-9e38-bd04eabf24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3C0E25-C791-4E32-99B0-0CADACC108DE}"/>
</file>

<file path=customXml/itemProps2.xml><?xml version="1.0" encoding="utf-8"?>
<ds:datastoreItem xmlns:ds="http://schemas.openxmlformats.org/officeDocument/2006/customXml" ds:itemID="{8C1AB0EC-9615-46C9-9AFF-A29E5CF0CF6E}"/>
</file>

<file path=customXml/itemProps3.xml><?xml version="1.0" encoding="utf-8"?>
<ds:datastoreItem xmlns:ds="http://schemas.openxmlformats.org/officeDocument/2006/customXml" ds:itemID="{0F076735-CDD7-472E-9457-F1D9197C9E7D}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654</Words>
  <Application>Microsoft Office PowerPoint</Application>
  <PresentationFormat>Widescreen</PresentationFormat>
  <Paragraphs>68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Consolas</vt:lpstr>
      <vt:lpstr>Segoe UI</vt:lpstr>
      <vt:lpstr>Trebuchet MS</vt:lpstr>
      <vt:lpstr>Wingdings 3</vt:lpstr>
      <vt:lpstr>Facet</vt:lpstr>
      <vt:lpstr>R &amp; QGIS: Integrating Statistical and Spatial Data Analysis</vt:lpstr>
      <vt:lpstr>Before Starting…</vt:lpstr>
      <vt:lpstr>Spatial Data in QGIS  </vt:lpstr>
      <vt:lpstr>Statistical Data in QGIS  </vt:lpstr>
      <vt:lpstr>Visualising Statistical Data  </vt:lpstr>
      <vt:lpstr>Visualising Statistical Data  </vt:lpstr>
      <vt:lpstr>Joining Attributes from .csv  </vt:lpstr>
      <vt:lpstr>Field Calculator  </vt:lpstr>
      <vt:lpstr>Additional Visualisation  </vt:lpstr>
      <vt:lpstr>Additional Visualisation  </vt:lpstr>
      <vt:lpstr>Additional Visualisation  </vt:lpstr>
      <vt:lpstr>Additional Visualisation  </vt:lpstr>
      <vt:lpstr>Beyond Visualisation  </vt:lpstr>
      <vt:lpstr>Beyond Visualisation  </vt:lpstr>
      <vt:lpstr>Beyond Visualisation  </vt:lpstr>
      <vt:lpstr>Beyond Visualisation  </vt:lpstr>
      <vt:lpstr>Beyond Visualisation  </vt:lpstr>
      <vt:lpstr>Visualisation  </vt:lpstr>
      <vt:lpstr>Exporting New Data  </vt:lpstr>
      <vt:lpstr>Exporting New Data  </vt:lpstr>
      <vt:lpstr>Python  </vt:lpstr>
      <vt:lpstr>There is much more to statistical data in QGIS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&amp; QGIS: Integrating Statistical and Spatial Data Analysis</dc:title>
  <dc:creator>MCLEAN Andrew</dc:creator>
  <cp:lastModifiedBy>MCLEAN Andrew</cp:lastModifiedBy>
  <cp:revision>7</cp:revision>
  <dcterms:created xsi:type="dcterms:W3CDTF">2021-04-29T10:25:44Z</dcterms:created>
  <dcterms:modified xsi:type="dcterms:W3CDTF">2021-05-07T10:07:38Z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0x0101009867BFF8867BB844A086374629CFBFA6</vt:lpwstr>
  </property>
</Properties>
</file>

<file path=docProps/thumbnail.jpeg>
</file>